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407" r:id="rId2"/>
    <p:sldId id="408" r:id="rId3"/>
    <p:sldId id="409" r:id="rId4"/>
    <p:sldId id="410" r:id="rId5"/>
    <p:sldId id="411" r:id="rId6"/>
    <p:sldId id="412" r:id="rId7"/>
    <p:sldId id="413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14" r:id="rId19"/>
    <p:sldId id="425" r:id="rId20"/>
    <p:sldId id="426" r:id="rId21"/>
    <p:sldId id="427" r:id="rId22"/>
    <p:sldId id="428" r:id="rId23"/>
    <p:sldId id="430" r:id="rId24"/>
    <p:sldId id="431" r:id="rId25"/>
    <p:sldId id="432" r:id="rId26"/>
    <p:sldId id="429" r:id="rId27"/>
    <p:sldId id="433" r:id="rId28"/>
  </p:sldIdLst>
  <p:sldSz cx="12192000" cy="6858000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hnschrift SemiLight" panose="020F030202020403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eep Kumar h" initials="SKh" lastIdx="1" clrIdx="0">
    <p:extLst>
      <p:ext uri="{19B8F6BF-5375-455C-9EA6-DF929625EA0E}">
        <p15:presenceInfo xmlns:p15="http://schemas.microsoft.com/office/powerpoint/2012/main" userId="b628454fc3a8a3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6F"/>
    <a:srgbClr val="FFDC5D"/>
    <a:srgbClr val="986BFD"/>
    <a:srgbClr val="D2BEFE"/>
    <a:srgbClr val="F4343F"/>
    <a:srgbClr val="FF798C"/>
    <a:srgbClr val="705800"/>
    <a:srgbClr val="22016B"/>
    <a:srgbClr val="70060B"/>
    <a:srgbClr val="A70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9" autoAdjust="0"/>
    <p:restoredTop sz="95033" autoAdjust="0"/>
  </p:normalViewPr>
  <p:slideViewPr>
    <p:cSldViewPr snapToGrid="0">
      <p:cViewPr varScale="1">
        <p:scale>
          <a:sx n="128" d="100"/>
          <a:sy n="128" d="100"/>
        </p:scale>
        <p:origin x="1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9B409-1C77-4846-B929-53A9512220D9}" type="doc">
      <dgm:prSet loTypeId="urn:microsoft.com/office/officeart/2005/8/layout/orgChart1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BA7449-F665-7F43-9FE7-77D4358403F0}">
      <dgm:prSet phldrT="[Text]" custT="1"/>
      <dgm:spPr/>
      <dgm:t>
        <a:bodyPr/>
        <a:lstStyle/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GRCT-</a:t>
          </a:r>
        </a:p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Chris/Sue+E&amp;AP1</a:t>
          </a:r>
        </a:p>
      </dgm:t>
    </dgm:pt>
    <dgm:pt modelId="{FF32C797-1008-D64D-8479-97462CA37AE5}" type="parTrans" cxnId="{F1D92F21-5FB5-5A44-9580-F4303222DEED}">
      <dgm:prSet/>
      <dgm:spPr/>
      <dgm:t>
        <a:bodyPr/>
        <a:lstStyle/>
        <a:p>
          <a:endParaRPr lang="en-US"/>
        </a:p>
      </dgm:t>
    </dgm:pt>
    <dgm:pt modelId="{B88D9FAF-C3FF-274A-86CA-36E835FFC4AF}" type="sibTrans" cxnId="{F1D92F21-5FB5-5A44-9580-F4303222DEED}">
      <dgm:prSet/>
      <dgm:spPr/>
      <dgm:t>
        <a:bodyPr/>
        <a:lstStyle/>
        <a:p>
          <a:endParaRPr lang="en-US"/>
        </a:p>
      </dgm:t>
    </dgm:pt>
    <dgm:pt modelId="{C053CAE4-1945-954E-9AD5-159C30EDA125}">
      <dgm:prSet phldrT="[Text]" custT="1"/>
      <dgm:spPr/>
      <dgm:t>
        <a:bodyPr spcFirstLastPara="0" vert="horz" wrap="square" lIns="7620" tIns="7620" rIns="762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Genesis-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Nag+E&amp;AP2</a:t>
          </a:r>
        </a:p>
      </dgm:t>
    </dgm:pt>
    <dgm:pt modelId="{03A1E81C-5DF3-D548-97EE-4A110F995C7C}" type="parTrans" cxnId="{2E3252D4-5EE7-E941-AEC5-35036149DBD9}">
      <dgm:prSet/>
      <dgm:spPr/>
      <dgm:t>
        <a:bodyPr/>
        <a:lstStyle/>
        <a:p>
          <a:endParaRPr lang="en-US"/>
        </a:p>
      </dgm:t>
    </dgm:pt>
    <dgm:pt modelId="{4B878A3D-C09C-EE4E-B410-0791F81F7E89}" type="sibTrans" cxnId="{2E3252D4-5EE7-E941-AEC5-35036149DBD9}">
      <dgm:prSet/>
      <dgm:spPr/>
      <dgm:t>
        <a:bodyPr/>
        <a:lstStyle/>
        <a:p>
          <a:endParaRPr lang="en-US"/>
        </a:p>
      </dgm:t>
    </dgm:pt>
    <dgm:pt modelId="{1B9F95B7-7FA2-834E-95CD-81872D21AC95}">
      <dgm:prSet phldrT="[Text]" custT="1"/>
      <dgm:spPr/>
      <dgm:t>
        <a:bodyPr/>
        <a:lstStyle/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E&amp;AP-Reporting-Lead</a:t>
          </a:r>
        </a:p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Geeta</a:t>
          </a:r>
        </a:p>
      </dgm:t>
    </dgm:pt>
    <dgm:pt modelId="{699D098F-0544-AA4C-B3B4-FF500C805CD3}" type="sibTrans" cxnId="{5766D74B-A5B5-1942-ACC8-5E4B9CB923E8}">
      <dgm:prSet/>
      <dgm:spPr/>
      <dgm:t>
        <a:bodyPr/>
        <a:lstStyle/>
        <a:p>
          <a:endParaRPr lang="en-US"/>
        </a:p>
      </dgm:t>
    </dgm:pt>
    <dgm:pt modelId="{B6601F23-5B89-6E43-AB59-85F648DE8F9C}" type="parTrans" cxnId="{5766D74B-A5B5-1942-ACC8-5E4B9CB923E8}">
      <dgm:prSet/>
      <dgm:spPr/>
      <dgm:t>
        <a:bodyPr/>
        <a:lstStyle/>
        <a:p>
          <a:endParaRPr lang="en-US"/>
        </a:p>
      </dgm:t>
    </dgm:pt>
    <dgm:pt modelId="{E58611DA-C49C-FB4C-80DA-53EED00C087E}">
      <dgm:prSet custT="1"/>
      <dgm:spPr/>
      <dgm:t>
        <a:bodyPr/>
        <a:lstStyle/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Finance-</a:t>
          </a:r>
        </a:p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Sekhar+E&amp;AP3</a:t>
          </a:r>
        </a:p>
      </dgm:t>
    </dgm:pt>
    <dgm:pt modelId="{18467CA4-8E4F-854C-9C52-5869FE670A13}" type="sibTrans" cxnId="{7FF2672E-DEEA-864F-903E-1B7F649B3100}">
      <dgm:prSet/>
      <dgm:spPr/>
      <dgm:t>
        <a:bodyPr/>
        <a:lstStyle/>
        <a:p>
          <a:endParaRPr lang="en-US"/>
        </a:p>
      </dgm:t>
    </dgm:pt>
    <dgm:pt modelId="{4ECB3672-46E1-414C-9AE6-4695612C67EC}" type="parTrans" cxnId="{7FF2672E-DEEA-864F-903E-1B7F649B3100}">
      <dgm:prSet/>
      <dgm:spPr/>
      <dgm:t>
        <a:bodyPr/>
        <a:lstStyle/>
        <a:p>
          <a:endParaRPr lang="en-US"/>
        </a:p>
      </dgm:t>
    </dgm:pt>
    <dgm:pt modelId="{DAA38C89-4D58-F045-8A49-25E9AE58E786}">
      <dgm:prSet custT="1"/>
      <dgm:spPr/>
      <dgm:t>
        <a:bodyPr/>
        <a:lstStyle/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GLRS-</a:t>
          </a:r>
        </a:p>
        <a:p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Sreepal + E&amp;AP3</a:t>
          </a:r>
        </a:p>
      </dgm:t>
    </dgm:pt>
    <dgm:pt modelId="{C0873763-7D2F-5D4A-BB99-1DA6B72B4B75}" type="parTrans" cxnId="{434305D3-7FD9-3745-8A16-25FFFB0BC7DA}">
      <dgm:prSet/>
      <dgm:spPr/>
      <dgm:t>
        <a:bodyPr/>
        <a:lstStyle/>
        <a:p>
          <a:endParaRPr lang="en-US"/>
        </a:p>
      </dgm:t>
    </dgm:pt>
    <dgm:pt modelId="{9D604C94-42FD-5049-BBD9-327434FF8C01}" type="sibTrans" cxnId="{434305D3-7FD9-3745-8A16-25FFFB0BC7DA}">
      <dgm:prSet/>
      <dgm:spPr/>
      <dgm:t>
        <a:bodyPr/>
        <a:lstStyle/>
        <a:p>
          <a:endParaRPr lang="en-US"/>
        </a:p>
      </dgm:t>
    </dgm:pt>
    <dgm:pt modelId="{B8B2827A-34FE-BD45-AB8A-A7C9FAC49B47}">
      <dgm:prSet custT="1"/>
      <dgm:spPr/>
      <dgm:t>
        <a:bodyPr/>
        <a:lstStyle/>
        <a:p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Reporting Backend Architect –</a:t>
          </a:r>
        </a:p>
        <a:p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Jaya</a:t>
          </a:r>
        </a:p>
      </dgm:t>
    </dgm:pt>
    <dgm:pt modelId="{8AC07033-B932-4F49-A0E6-FF47DEB2D7E2}" type="parTrans" cxnId="{CF7FB10C-B002-5B41-9601-1BE1F1E5AC9A}">
      <dgm:prSet/>
      <dgm:spPr/>
      <dgm:t>
        <a:bodyPr/>
        <a:lstStyle/>
        <a:p>
          <a:endParaRPr lang="en-US"/>
        </a:p>
      </dgm:t>
    </dgm:pt>
    <dgm:pt modelId="{76D964CB-1BFA-3942-8D08-29BBA1858154}" type="sibTrans" cxnId="{CF7FB10C-B002-5B41-9601-1BE1F1E5AC9A}">
      <dgm:prSet/>
      <dgm:spPr/>
      <dgm:t>
        <a:bodyPr/>
        <a:lstStyle/>
        <a:p>
          <a:endParaRPr lang="en-US"/>
        </a:p>
      </dgm:t>
    </dgm:pt>
    <dgm:pt modelId="{3412F956-89CA-A74D-86BE-A5F41984FB32}">
      <dgm:prSet custT="1"/>
      <dgm:spPr/>
      <dgm:t>
        <a:bodyPr/>
        <a:lstStyle/>
        <a:p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E&amp;AP4 + Shikhar (Voluntary)</a:t>
          </a:r>
        </a:p>
      </dgm:t>
    </dgm:pt>
    <dgm:pt modelId="{72DADBAE-23BC-9345-9E9B-DE333F8ACB65}" type="parTrans" cxnId="{1851BB86-0067-8B4C-ACEA-49E39318554D}">
      <dgm:prSet/>
      <dgm:spPr/>
      <dgm:t>
        <a:bodyPr/>
        <a:lstStyle/>
        <a:p>
          <a:endParaRPr lang="en-US"/>
        </a:p>
      </dgm:t>
    </dgm:pt>
    <dgm:pt modelId="{C8D93D06-180B-DA4E-8D75-82B25C0EF41A}" type="sibTrans" cxnId="{1851BB86-0067-8B4C-ACEA-49E39318554D}">
      <dgm:prSet/>
      <dgm:spPr/>
      <dgm:t>
        <a:bodyPr/>
        <a:lstStyle/>
        <a:p>
          <a:endParaRPr lang="en-US"/>
        </a:p>
      </dgm:t>
    </dgm:pt>
    <dgm:pt modelId="{F9EE0550-E254-9A4E-916D-21764D58A7AA}" type="pres">
      <dgm:prSet presAssocID="{FEE9B409-1C77-4846-B929-53A9512220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C416A9-7599-7045-8BB2-7AB8D4E7B294}" type="pres">
      <dgm:prSet presAssocID="{1B9F95B7-7FA2-834E-95CD-81872D21AC95}" presName="hierRoot1" presStyleCnt="0">
        <dgm:presLayoutVars>
          <dgm:hierBranch val="init"/>
        </dgm:presLayoutVars>
      </dgm:prSet>
      <dgm:spPr/>
    </dgm:pt>
    <dgm:pt modelId="{40BD66BA-4C33-A948-8336-6A97A6DAC425}" type="pres">
      <dgm:prSet presAssocID="{1B9F95B7-7FA2-834E-95CD-81872D21AC95}" presName="rootComposite1" presStyleCnt="0"/>
      <dgm:spPr/>
    </dgm:pt>
    <dgm:pt modelId="{64B2B95A-F86E-8F44-B0D4-C0A1A64932A0}" type="pres">
      <dgm:prSet presAssocID="{1B9F95B7-7FA2-834E-95CD-81872D21AC95}" presName="rootText1" presStyleLbl="node0" presStyleIdx="0" presStyleCnt="1" custScaleX="50699" custScaleY="77859">
        <dgm:presLayoutVars>
          <dgm:chPref val="3"/>
        </dgm:presLayoutVars>
      </dgm:prSet>
      <dgm:spPr/>
    </dgm:pt>
    <dgm:pt modelId="{D2A9EA62-82D9-694D-B374-02F1A3D4517E}" type="pres">
      <dgm:prSet presAssocID="{1B9F95B7-7FA2-834E-95CD-81872D21AC95}" presName="rootConnector1" presStyleLbl="node1" presStyleIdx="0" presStyleCnt="0"/>
      <dgm:spPr/>
    </dgm:pt>
    <dgm:pt modelId="{4EB16F1B-10B9-864E-AEF5-653CAFCAEC3F}" type="pres">
      <dgm:prSet presAssocID="{1B9F95B7-7FA2-834E-95CD-81872D21AC95}" presName="hierChild2" presStyleCnt="0"/>
      <dgm:spPr/>
    </dgm:pt>
    <dgm:pt modelId="{342D3D19-9695-5C43-A9C3-A5FE9A7582E3}" type="pres">
      <dgm:prSet presAssocID="{FF32C797-1008-D64D-8479-97462CA37AE5}" presName="Name37" presStyleLbl="parChTrans1D2" presStyleIdx="0" presStyleCnt="5"/>
      <dgm:spPr/>
    </dgm:pt>
    <dgm:pt modelId="{4CE91058-3A4E-AB49-A1D3-53832D8CCBEB}" type="pres">
      <dgm:prSet presAssocID="{E3BA7449-F665-7F43-9FE7-77D4358403F0}" presName="hierRoot2" presStyleCnt="0">
        <dgm:presLayoutVars>
          <dgm:hierBranch val="init"/>
        </dgm:presLayoutVars>
      </dgm:prSet>
      <dgm:spPr/>
    </dgm:pt>
    <dgm:pt modelId="{F2AFB95C-6992-034E-B222-5A9A8F157B15}" type="pres">
      <dgm:prSet presAssocID="{E3BA7449-F665-7F43-9FE7-77D4358403F0}" presName="rootComposite" presStyleCnt="0"/>
      <dgm:spPr/>
    </dgm:pt>
    <dgm:pt modelId="{F246ED4B-8620-3D48-83A6-54F3EC4345CF}" type="pres">
      <dgm:prSet presAssocID="{E3BA7449-F665-7F43-9FE7-77D4358403F0}" presName="rootText" presStyleLbl="node2" presStyleIdx="0" presStyleCnt="5" custScaleX="48867" custScaleY="77416">
        <dgm:presLayoutVars>
          <dgm:chPref val="3"/>
        </dgm:presLayoutVars>
      </dgm:prSet>
      <dgm:spPr/>
    </dgm:pt>
    <dgm:pt modelId="{791C40CD-4E23-9345-8B8C-E31E1F3200E9}" type="pres">
      <dgm:prSet presAssocID="{E3BA7449-F665-7F43-9FE7-77D4358403F0}" presName="rootConnector" presStyleLbl="node2" presStyleIdx="0" presStyleCnt="5"/>
      <dgm:spPr/>
    </dgm:pt>
    <dgm:pt modelId="{F3A34C4D-DB3C-D042-B171-A87CF6DE2BF4}" type="pres">
      <dgm:prSet presAssocID="{E3BA7449-F665-7F43-9FE7-77D4358403F0}" presName="hierChild4" presStyleCnt="0"/>
      <dgm:spPr/>
    </dgm:pt>
    <dgm:pt modelId="{F3398D41-9BF2-CB45-9D5F-5E3AFE0CE99E}" type="pres">
      <dgm:prSet presAssocID="{E3BA7449-F665-7F43-9FE7-77D4358403F0}" presName="hierChild5" presStyleCnt="0"/>
      <dgm:spPr/>
    </dgm:pt>
    <dgm:pt modelId="{8922F528-A2D6-8143-A96D-5CB1319202A8}" type="pres">
      <dgm:prSet presAssocID="{8AC07033-B932-4F49-A0E6-FF47DEB2D7E2}" presName="Name37" presStyleLbl="parChTrans1D2" presStyleIdx="1" presStyleCnt="5"/>
      <dgm:spPr/>
    </dgm:pt>
    <dgm:pt modelId="{DE13B30E-10DB-2242-94E9-48B6E911942D}" type="pres">
      <dgm:prSet presAssocID="{B8B2827A-34FE-BD45-AB8A-A7C9FAC49B47}" presName="hierRoot2" presStyleCnt="0">
        <dgm:presLayoutVars>
          <dgm:hierBranch val="init"/>
        </dgm:presLayoutVars>
      </dgm:prSet>
      <dgm:spPr/>
    </dgm:pt>
    <dgm:pt modelId="{AF1027E0-0A6D-0C49-8BC3-3AEBAB220DF5}" type="pres">
      <dgm:prSet presAssocID="{B8B2827A-34FE-BD45-AB8A-A7C9FAC49B47}" presName="rootComposite" presStyleCnt="0"/>
      <dgm:spPr/>
    </dgm:pt>
    <dgm:pt modelId="{CA7011FA-B50E-3745-9F80-F25D295C3FBC}" type="pres">
      <dgm:prSet presAssocID="{B8B2827A-34FE-BD45-AB8A-A7C9FAC49B47}" presName="rootText" presStyleLbl="node2" presStyleIdx="1" presStyleCnt="5" custScaleX="46477" custScaleY="73131" custLinFactNeighborX="-1582" custLinFactNeighborY="0">
        <dgm:presLayoutVars>
          <dgm:chPref val="3"/>
        </dgm:presLayoutVars>
      </dgm:prSet>
      <dgm:spPr/>
    </dgm:pt>
    <dgm:pt modelId="{B9F67963-BAC8-CF4E-8722-96668D5544D1}" type="pres">
      <dgm:prSet presAssocID="{B8B2827A-34FE-BD45-AB8A-A7C9FAC49B47}" presName="rootConnector" presStyleLbl="node2" presStyleIdx="1" presStyleCnt="5"/>
      <dgm:spPr/>
    </dgm:pt>
    <dgm:pt modelId="{61830476-9060-6443-8173-478E29CF68D1}" type="pres">
      <dgm:prSet presAssocID="{B8B2827A-34FE-BD45-AB8A-A7C9FAC49B47}" presName="hierChild4" presStyleCnt="0"/>
      <dgm:spPr/>
    </dgm:pt>
    <dgm:pt modelId="{025121BD-93BA-B046-9DF4-A61319531114}" type="pres">
      <dgm:prSet presAssocID="{72DADBAE-23BC-9345-9E9B-DE333F8ACB65}" presName="Name37" presStyleLbl="parChTrans1D3" presStyleIdx="0" presStyleCnt="1"/>
      <dgm:spPr/>
    </dgm:pt>
    <dgm:pt modelId="{7027C977-8471-744A-AAD6-D83650D4CBB6}" type="pres">
      <dgm:prSet presAssocID="{3412F956-89CA-A74D-86BE-A5F41984FB32}" presName="hierRoot2" presStyleCnt="0">
        <dgm:presLayoutVars>
          <dgm:hierBranch val="init"/>
        </dgm:presLayoutVars>
      </dgm:prSet>
      <dgm:spPr/>
    </dgm:pt>
    <dgm:pt modelId="{D650DE94-DE4C-B141-A528-9B8904384876}" type="pres">
      <dgm:prSet presAssocID="{3412F956-89CA-A74D-86BE-A5F41984FB32}" presName="rootComposite" presStyleCnt="0"/>
      <dgm:spPr/>
    </dgm:pt>
    <dgm:pt modelId="{1CD6D3D5-78AF-4544-A427-D8912F65FB7B}" type="pres">
      <dgm:prSet presAssocID="{3412F956-89CA-A74D-86BE-A5F41984FB32}" presName="rootText" presStyleLbl="node3" presStyleIdx="0" presStyleCnt="1" custScaleX="38996" custScaleY="63999" custLinFactNeighborX="5067" custLinFactNeighborY="-1267">
        <dgm:presLayoutVars>
          <dgm:chPref val="3"/>
        </dgm:presLayoutVars>
      </dgm:prSet>
      <dgm:spPr/>
    </dgm:pt>
    <dgm:pt modelId="{A271E743-CDD5-A244-9653-7B4CB592F6AE}" type="pres">
      <dgm:prSet presAssocID="{3412F956-89CA-A74D-86BE-A5F41984FB32}" presName="rootConnector" presStyleLbl="node3" presStyleIdx="0" presStyleCnt="1"/>
      <dgm:spPr/>
    </dgm:pt>
    <dgm:pt modelId="{AE9B4F66-8B7F-FF40-A46A-C5FDA48D9E5C}" type="pres">
      <dgm:prSet presAssocID="{3412F956-89CA-A74D-86BE-A5F41984FB32}" presName="hierChild4" presStyleCnt="0"/>
      <dgm:spPr/>
    </dgm:pt>
    <dgm:pt modelId="{019EEC06-33B5-2E49-B60A-5CE0AF16CF8D}" type="pres">
      <dgm:prSet presAssocID="{3412F956-89CA-A74D-86BE-A5F41984FB32}" presName="hierChild5" presStyleCnt="0"/>
      <dgm:spPr/>
    </dgm:pt>
    <dgm:pt modelId="{8127103A-B75D-7741-9281-CA646A072485}" type="pres">
      <dgm:prSet presAssocID="{B8B2827A-34FE-BD45-AB8A-A7C9FAC49B47}" presName="hierChild5" presStyleCnt="0"/>
      <dgm:spPr/>
    </dgm:pt>
    <dgm:pt modelId="{43C50EA0-1631-6642-A477-5897978C27B8}" type="pres">
      <dgm:prSet presAssocID="{03A1E81C-5DF3-D548-97EE-4A110F995C7C}" presName="Name37" presStyleLbl="parChTrans1D2" presStyleIdx="2" presStyleCnt="5"/>
      <dgm:spPr/>
    </dgm:pt>
    <dgm:pt modelId="{73E5CFF4-C3B5-814F-A3BC-F56D0BAAD311}" type="pres">
      <dgm:prSet presAssocID="{C053CAE4-1945-954E-9AD5-159C30EDA125}" presName="hierRoot2" presStyleCnt="0">
        <dgm:presLayoutVars>
          <dgm:hierBranch val="init"/>
        </dgm:presLayoutVars>
      </dgm:prSet>
      <dgm:spPr/>
    </dgm:pt>
    <dgm:pt modelId="{4D02E124-50B3-4744-B3E8-8D960828DA36}" type="pres">
      <dgm:prSet presAssocID="{C053CAE4-1945-954E-9AD5-159C30EDA125}" presName="rootComposite" presStyleCnt="0"/>
      <dgm:spPr/>
    </dgm:pt>
    <dgm:pt modelId="{AF042660-74D7-0641-9DE6-762508CA2A5E}" type="pres">
      <dgm:prSet presAssocID="{C053CAE4-1945-954E-9AD5-159C30EDA125}" presName="rootText" presStyleLbl="node2" presStyleIdx="2" presStyleCnt="5" custScaleX="48831" custScaleY="74561">
        <dgm:presLayoutVars>
          <dgm:chPref val="3"/>
        </dgm:presLayoutVars>
      </dgm:prSet>
      <dgm:spPr>
        <a:xfrm>
          <a:off x="5210579" y="2133404"/>
          <a:ext cx="2176460" cy="1384507"/>
        </a:xfrm>
        <a:prstGeom prst="rect">
          <a:avLst/>
        </a:prstGeom>
      </dgm:spPr>
    </dgm:pt>
    <dgm:pt modelId="{F0AA5DF1-033E-B44C-A346-25C46F408DD3}" type="pres">
      <dgm:prSet presAssocID="{C053CAE4-1945-954E-9AD5-159C30EDA125}" presName="rootConnector" presStyleLbl="node2" presStyleIdx="2" presStyleCnt="5"/>
      <dgm:spPr/>
    </dgm:pt>
    <dgm:pt modelId="{67B2F6BE-CF09-F246-ADF1-8EBCDF55B9FC}" type="pres">
      <dgm:prSet presAssocID="{C053CAE4-1945-954E-9AD5-159C30EDA125}" presName="hierChild4" presStyleCnt="0"/>
      <dgm:spPr/>
    </dgm:pt>
    <dgm:pt modelId="{A2E3E83D-0D02-8647-8FD8-407616E81D83}" type="pres">
      <dgm:prSet presAssocID="{C053CAE4-1945-954E-9AD5-159C30EDA125}" presName="hierChild5" presStyleCnt="0"/>
      <dgm:spPr/>
    </dgm:pt>
    <dgm:pt modelId="{D1D13E3A-0222-D944-9144-D4B39D25A10C}" type="pres">
      <dgm:prSet presAssocID="{4ECB3672-46E1-414C-9AE6-4695612C67EC}" presName="Name37" presStyleLbl="parChTrans1D2" presStyleIdx="3" presStyleCnt="5"/>
      <dgm:spPr/>
    </dgm:pt>
    <dgm:pt modelId="{72801272-F1EE-644B-97F2-80B3A89D0814}" type="pres">
      <dgm:prSet presAssocID="{E58611DA-C49C-FB4C-80DA-53EED00C087E}" presName="hierRoot2" presStyleCnt="0">
        <dgm:presLayoutVars>
          <dgm:hierBranch val="init"/>
        </dgm:presLayoutVars>
      </dgm:prSet>
      <dgm:spPr/>
    </dgm:pt>
    <dgm:pt modelId="{1B05ECFC-D928-D840-8DB4-041E6FB2484E}" type="pres">
      <dgm:prSet presAssocID="{E58611DA-C49C-FB4C-80DA-53EED00C087E}" presName="rootComposite" presStyleCnt="0"/>
      <dgm:spPr/>
    </dgm:pt>
    <dgm:pt modelId="{DC214B51-CE38-744A-900F-D460771F7BF1}" type="pres">
      <dgm:prSet presAssocID="{E58611DA-C49C-FB4C-80DA-53EED00C087E}" presName="rootText" presStyleLbl="node2" presStyleIdx="3" presStyleCnt="5" custScaleX="46033" custScaleY="77306" custLinFactNeighborX="3325" custLinFactNeighborY="1029">
        <dgm:presLayoutVars>
          <dgm:chPref val="3"/>
        </dgm:presLayoutVars>
      </dgm:prSet>
      <dgm:spPr/>
    </dgm:pt>
    <dgm:pt modelId="{B00B3B2B-0026-6040-BD08-688DDF8BBCDA}" type="pres">
      <dgm:prSet presAssocID="{E58611DA-C49C-FB4C-80DA-53EED00C087E}" presName="rootConnector" presStyleLbl="node2" presStyleIdx="3" presStyleCnt="5"/>
      <dgm:spPr/>
    </dgm:pt>
    <dgm:pt modelId="{6A51CC2E-9F4C-034D-8F34-9AE6A32C37C7}" type="pres">
      <dgm:prSet presAssocID="{E58611DA-C49C-FB4C-80DA-53EED00C087E}" presName="hierChild4" presStyleCnt="0"/>
      <dgm:spPr/>
    </dgm:pt>
    <dgm:pt modelId="{A3448A6D-01CC-CA4C-9AC9-B7E1C9905FF7}" type="pres">
      <dgm:prSet presAssocID="{E58611DA-C49C-FB4C-80DA-53EED00C087E}" presName="hierChild5" presStyleCnt="0"/>
      <dgm:spPr/>
    </dgm:pt>
    <dgm:pt modelId="{E8BC0A60-0B8B-204A-95CB-967A2702756B}" type="pres">
      <dgm:prSet presAssocID="{C0873763-7D2F-5D4A-BB99-1DA6B72B4B75}" presName="Name37" presStyleLbl="parChTrans1D2" presStyleIdx="4" presStyleCnt="5"/>
      <dgm:spPr/>
    </dgm:pt>
    <dgm:pt modelId="{4137118F-AA61-314B-91B7-B55BE4355C41}" type="pres">
      <dgm:prSet presAssocID="{DAA38C89-4D58-F045-8A49-25E9AE58E786}" presName="hierRoot2" presStyleCnt="0">
        <dgm:presLayoutVars>
          <dgm:hierBranch val="init"/>
        </dgm:presLayoutVars>
      </dgm:prSet>
      <dgm:spPr/>
    </dgm:pt>
    <dgm:pt modelId="{7D8EDC4F-1514-6F42-9AFF-E29369531A89}" type="pres">
      <dgm:prSet presAssocID="{DAA38C89-4D58-F045-8A49-25E9AE58E786}" presName="rootComposite" presStyleCnt="0"/>
      <dgm:spPr/>
    </dgm:pt>
    <dgm:pt modelId="{EFE332AF-62BE-D14D-B69E-01B1394422EB}" type="pres">
      <dgm:prSet presAssocID="{DAA38C89-4D58-F045-8A49-25E9AE58E786}" presName="rootText" presStyleLbl="node2" presStyleIdx="4" presStyleCnt="5" custScaleX="46033" custScaleY="72369" custLinFactNeighborX="-712" custLinFactNeighborY="594">
        <dgm:presLayoutVars>
          <dgm:chPref val="3"/>
        </dgm:presLayoutVars>
      </dgm:prSet>
      <dgm:spPr/>
    </dgm:pt>
    <dgm:pt modelId="{D6A3F9E4-E9CF-5D44-A347-5CDBD3BB3D5B}" type="pres">
      <dgm:prSet presAssocID="{DAA38C89-4D58-F045-8A49-25E9AE58E786}" presName="rootConnector" presStyleLbl="node2" presStyleIdx="4" presStyleCnt="5"/>
      <dgm:spPr/>
    </dgm:pt>
    <dgm:pt modelId="{DE4BC667-F49A-0A4B-A3E3-717ADD43CEE9}" type="pres">
      <dgm:prSet presAssocID="{DAA38C89-4D58-F045-8A49-25E9AE58E786}" presName="hierChild4" presStyleCnt="0"/>
      <dgm:spPr/>
    </dgm:pt>
    <dgm:pt modelId="{EE2279FA-C8ED-4A42-A262-99E3DB387E38}" type="pres">
      <dgm:prSet presAssocID="{DAA38C89-4D58-F045-8A49-25E9AE58E786}" presName="hierChild5" presStyleCnt="0"/>
      <dgm:spPr/>
    </dgm:pt>
    <dgm:pt modelId="{0A83CD90-521F-D04D-AD32-881161F6E3F6}" type="pres">
      <dgm:prSet presAssocID="{1B9F95B7-7FA2-834E-95CD-81872D21AC95}" presName="hierChild3" presStyleCnt="0"/>
      <dgm:spPr/>
    </dgm:pt>
  </dgm:ptLst>
  <dgm:cxnLst>
    <dgm:cxn modelId="{2F373002-2844-C348-8E08-58AAEE689894}" type="presOf" srcId="{1B9F95B7-7FA2-834E-95CD-81872D21AC95}" destId="{64B2B95A-F86E-8F44-B0D4-C0A1A64932A0}" srcOrd="0" destOrd="0" presId="urn:microsoft.com/office/officeart/2005/8/layout/orgChart1"/>
    <dgm:cxn modelId="{55457702-458D-ED49-A811-D2AD95980939}" type="presOf" srcId="{03A1E81C-5DF3-D548-97EE-4A110F995C7C}" destId="{43C50EA0-1631-6642-A477-5897978C27B8}" srcOrd="0" destOrd="0" presId="urn:microsoft.com/office/officeart/2005/8/layout/orgChart1"/>
    <dgm:cxn modelId="{CF7FB10C-B002-5B41-9601-1BE1F1E5AC9A}" srcId="{1B9F95B7-7FA2-834E-95CD-81872D21AC95}" destId="{B8B2827A-34FE-BD45-AB8A-A7C9FAC49B47}" srcOrd="1" destOrd="0" parTransId="{8AC07033-B932-4F49-A0E6-FF47DEB2D7E2}" sibTransId="{76D964CB-1BFA-3942-8D08-29BBA1858154}"/>
    <dgm:cxn modelId="{21312C1D-D7C2-8D4D-9470-3F4A55E652E6}" type="presOf" srcId="{E3BA7449-F665-7F43-9FE7-77D4358403F0}" destId="{791C40CD-4E23-9345-8B8C-E31E1F3200E9}" srcOrd="1" destOrd="0" presId="urn:microsoft.com/office/officeart/2005/8/layout/orgChart1"/>
    <dgm:cxn modelId="{F1D92F21-5FB5-5A44-9580-F4303222DEED}" srcId="{1B9F95B7-7FA2-834E-95CD-81872D21AC95}" destId="{E3BA7449-F665-7F43-9FE7-77D4358403F0}" srcOrd="0" destOrd="0" parTransId="{FF32C797-1008-D64D-8479-97462CA37AE5}" sibTransId="{B88D9FAF-C3FF-274A-86CA-36E835FFC4AF}"/>
    <dgm:cxn modelId="{4F7DC62A-B196-404B-9F69-329520861448}" type="presOf" srcId="{FEE9B409-1C77-4846-B929-53A9512220D9}" destId="{F9EE0550-E254-9A4E-916D-21764D58A7AA}" srcOrd="0" destOrd="0" presId="urn:microsoft.com/office/officeart/2005/8/layout/orgChart1"/>
    <dgm:cxn modelId="{7FF2672E-DEEA-864F-903E-1B7F649B3100}" srcId="{1B9F95B7-7FA2-834E-95CD-81872D21AC95}" destId="{E58611DA-C49C-FB4C-80DA-53EED00C087E}" srcOrd="3" destOrd="0" parTransId="{4ECB3672-46E1-414C-9AE6-4695612C67EC}" sibTransId="{18467CA4-8E4F-854C-9C52-5869FE670A13}"/>
    <dgm:cxn modelId="{3A366B32-982F-D642-8E68-B33494CAFFEA}" type="presOf" srcId="{E3BA7449-F665-7F43-9FE7-77D4358403F0}" destId="{F246ED4B-8620-3D48-83A6-54F3EC4345CF}" srcOrd="0" destOrd="0" presId="urn:microsoft.com/office/officeart/2005/8/layout/orgChart1"/>
    <dgm:cxn modelId="{5766D74B-A5B5-1942-ACC8-5E4B9CB923E8}" srcId="{FEE9B409-1C77-4846-B929-53A9512220D9}" destId="{1B9F95B7-7FA2-834E-95CD-81872D21AC95}" srcOrd="0" destOrd="0" parTransId="{B6601F23-5B89-6E43-AB59-85F648DE8F9C}" sibTransId="{699D098F-0544-AA4C-B3B4-FF500C805CD3}"/>
    <dgm:cxn modelId="{82992362-3C77-9F4B-8896-93A5592FA054}" type="presOf" srcId="{B8B2827A-34FE-BD45-AB8A-A7C9FAC49B47}" destId="{CA7011FA-B50E-3745-9F80-F25D295C3FBC}" srcOrd="0" destOrd="0" presId="urn:microsoft.com/office/officeart/2005/8/layout/orgChart1"/>
    <dgm:cxn modelId="{8C2EB776-0B41-B548-90A6-AC834015F853}" type="presOf" srcId="{C053CAE4-1945-954E-9AD5-159C30EDA125}" destId="{F0AA5DF1-033E-B44C-A346-25C46F408DD3}" srcOrd="1" destOrd="0" presId="urn:microsoft.com/office/officeart/2005/8/layout/orgChart1"/>
    <dgm:cxn modelId="{94BFE07D-F7A5-4545-9F6A-8626123A2D30}" type="presOf" srcId="{3412F956-89CA-A74D-86BE-A5F41984FB32}" destId="{1CD6D3D5-78AF-4544-A427-D8912F65FB7B}" srcOrd="0" destOrd="0" presId="urn:microsoft.com/office/officeart/2005/8/layout/orgChart1"/>
    <dgm:cxn modelId="{1851BB86-0067-8B4C-ACEA-49E39318554D}" srcId="{B8B2827A-34FE-BD45-AB8A-A7C9FAC49B47}" destId="{3412F956-89CA-A74D-86BE-A5F41984FB32}" srcOrd="0" destOrd="0" parTransId="{72DADBAE-23BC-9345-9E9B-DE333F8ACB65}" sibTransId="{C8D93D06-180B-DA4E-8D75-82B25C0EF41A}"/>
    <dgm:cxn modelId="{6D9A8991-5003-8649-A2BC-0E19EC16A3B6}" type="presOf" srcId="{FF32C797-1008-D64D-8479-97462CA37AE5}" destId="{342D3D19-9695-5C43-A9C3-A5FE9A7582E3}" srcOrd="0" destOrd="0" presId="urn:microsoft.com/office/officeart/2005/8/layout/orgChart1"/>
    <dgm:cxn modelId="{2882ADA0-E1E5-904D-9380-658BD01D7D7A}" type="presOf" srcId="{DAA38C89-4D58-F045-8A49-25E9AE58E786}" destId="{EFE332AF-62BE-D14D-B69E-01B1394422EB}" srcOrd="0" destOrd="0" presId="urn:microsoft.com/office/officeart/2005/8/layout/orgChart1"/>
    <dgm:cxn modelId="{2AB39EA4-A0F9-2D46-9C6F-67DF8C4D8471}" type="presOf" srcId="{C0873763-7D2F-5D4A-BB99-1DA6B72B4B75}" destId="{E8BC0A60-0B8B-204A-95CB-967A2702756B}" srcOrd="0" destOrd="0" presId="urn:microsoft.com/office/officeart/2005/8/layout/orgChart1"/>
    <dgm:cxn modelId="{8496D8B0-D7E4-AE44-A832-349C12093B86}" type="presOf" srcId="{4ECB3672-46E1-414C-9AE6-4695612C67EC}" destId="{D1D13E3A-0222-D944-9144-D4B39D25A10C}" srcOrd="0" destOrd="0" presId="urn:microsoft.com/office/officeart/2005/8/layout/orgChart1"/>
    <dgm:cxn modelId="{E40062B4-0466-5C4D-96F4-217CB43F45CE}" type="presOf" srcId="{DAA38C89-4D58-F045-8A49-25E9AE58E786}" destId="{D6A3F9E4-E9CF-5D44-A347-5CDBD3BB3D5B}" srcOrd="1" destOrd="0" presId="urn:microsoft.com/office/officeart/2005/8/layout/orgChart1"/>
    <dgm:cxn modelId="{E6762FB7-DFC6-634A-9235-5862D6C3AE47}" type="presOf" srcId="{72DADBAE-23BC-9345-9E9B-DE333F8ACB65}" destId="{025121BD-93BA-B046-9DF4-A61319531114}" srcOrd="0" destOrd="0" presId="urn:microsoft.com/office/officeart/2005/8/layout/orgChart1"/>
    <dgm:cxn modelId="{E24FBDCC-D2F9-5A48-873D-2FA568EF5795}" type="presOf" srcId="{B8B2827A-34FE-BD45-AB8A-A7C9FAC49B47}" destId="{B9F67963-BAC8-CF4E-8722-96668D5544D1}" srcOrd="1" destOrd="0" presId="urn:microsoft.com/office/officeart/2005/8/layout/orgChart1"/>
    <dgm:cxn modelId="{B352C6CF-1038-1349-BDF1-03B62C1E29E7}" type="presOf" srcId="{1B9F95B7-7FA2-834E-95CD-81872D21AC95}" destId="{D2A9EA62-82D9-694D-B374-02F1A3D4517E}" srcOrd="1" destOrd="0" presId="urn:microsoft.com/office/officeart/2005/8/layout/orgChart1"/>
    <dgm:cxn modelId="{434305D3-7FD9-3745-8A16-25FFFB0BC7DA}" srcId="{1B9F95B7-7FA2-834E-95CD-81872D21AC95}" destId="{DAA38C89-4D58-F045-8A49-25E9AE58E786}" srcOrd="4" destOrd="0" parTransId="{C0873763-7D2F-5D4A-BB99-1DA6B72B4B75}" sibTransId="{9D604C94-42FD-5049-BBD9-327434FF8C01}"/>
    <dgm:cxn modelId="{2E3252D4-5EE7-E941-AEC5-35036149DBD9}" srcId="{1B9F95B7-7FA2-834E-95CD-81872D21AC95}" destId="{C053CAE4-1945-954E-9AD5-159C30EDA125}" srcOrd="2" destOrd="0" parTransId="{03A1E81C-5DF3-D548-97EE-4A110F995C7C}" sibTransId="{4B878A3D-C09C-EE4E-B410-0791F81F7E89}"/>
    <dgm:cxn modelId="{E20965D6-0849-0C4E-9280-7FD92724F0BA}" type="presOf" srcId="{E58611DA-C49C-FB4C-80DA-53EED00C087E}" destId="{B00B3B2B-0026-6040-BD08-688DDF8BBCDA}" srcOrd="1" destOrd="0" presId="urn:microsoft.com/office/officeart/2005/8/layout/orgChart1"/>
    <dgm:cxn modelId="{B182D0DD-B2A9-B548-BBC8-C3AF414EFD8D}" type="presOf" srcId="{E58611DA-C49C-FB4C-80DA-53EED00C087E}" destId="{DC214B51-CE38-744A-900F-D460771F7BF1}" srcOrd="0" destOrd="0" presId="urn:microsoft.com/office/officeart/2005/8/layout/orgChart1"/>
    <dgm:cxn modelId="{5A0A22E2-FCB1-B547-82C8-8788E0AA2206}" type="presOf" srcId="{8AC07033-B932-4F49-A0E6-FF47DEB2D7E2}" destId="{8922F528-A2D6-8143-A96D-5CB1319202A8}" srcOrd="0" destOrd="0" presId="urn:microsoft.com/office/officeart/2005/8/layout/orgChart1"/>
    <dgm:cxn modelId="{825590EB-F7CC-5948-9A65-BFC85629F1B5}" type="presOf" srcId="{3412F956-89CA-A74D-86BE-A5F41984FB32}" destId="{A271E743-CDD5-A244-9653-7B4CB592F6AE}" srcOrd="1" destOrd="0" presId="urn:microsoft.com/office/officeart/2005/8/layout/orgChart1"/>
    <dgm:cxn modelId="{FC4C97EE-A03E-5E4F-9331-C5421D7BDDAF}" type="presOf" srcId="{C053CAE4-1945-954E-9AD5-159C30EDA125}" destId="{AF042660-74D7-0641-9DE6-762508CA2A5E}" srcOrd="0" destOrd="0" presId="urn:microsoft.com/office/officeart/2005/8/layout/orgChart1"/>
    <dgm:cxn modelId="{C1478EAD-5CD0-0C48-93C6-B0D7AE678319}" type="presParOf" srcId="{F9EE0550-E254-9A4E-916D-21764D58A7AA}" destId="{B7C416A9-7599-7045-8BB2-7AB8D4E7B294}" srcOrd="0" destOrd="0" presId="urn:microsoft.com/office/officeart/2005/8/layout/orgChart1"/>
    <dgm:cxn modelId="{311C21BE-9358-604E-B9AD-3F24EDCC3148}" type="presParOf" srcId="{B7C416A9-7599-7045-8BB2-7AB8D4E7B294}" destId="{40BD66BA-4C33-A948-8336-6A97A6DAC425}" srcOrd="0" destOrd="0" presId="urn:microsoft.com/office/officeart/2005/8/layout/orgChart1"/>
    <dgm:cxn modelId="{5A5F7341-5EE0-FF44-BEAC-2663B4718FC0}" type="presParOf" srcId="{40BD66BA-4C33-A948-8336-6A97A6DAC425}" destId="{64B2B95A-F86E-8F44-B0D4-C0A1A64932A0}" srcOrd="0" destOrd="0" presId="urn:microsoft.com/office/officeart/2005/8/layout/orgChart1"/>
    <dgm:cxn modelId="{B25EBAD9-9594-334E-854F-C3D884E33B94}" type="presParOf" srcId="{40BD66BA-4C33-A948-8336-6A97A6DAC425}" destId="{D2A9EA62-82D9-694D-B374-02F1A3D4517E}" srcOrd="1" destOrd="0" presId="urn:microsoft.com/office/officeart/2005/8/layout/orgChart1"/>
    <dgm:cxn modelId="{C87B9BAF-FC1F-0147-9168-527E2870BEE9}" type="presParOf" srcId="{B7C416A9-7599-7045-8BB2-7AB8D4E7B294}" destId="{4EB16F1B-10B9-864E-AEF5-653CAFCAEC3F}" srcOrd="1" destOrd="0" presId="urn:microsoft.com/office/officeart/2005/8/layout/orgChart1"/>
    <dgm:cxn modelId="{9A3DC2FB-1119-6A40-AD46-DE2E8EF71970}" type="presParOf" srcId="{4EB16F1B-10B9-864E-AEF5-653CAFCAEC3F}" destId="{342D3D19-9695-5C43-A9C3-A5FE9A7582E3}" srcOrd="0" destOrd="0" presId="urn:microsoft.com/office/officeart/2005/8/layout/orgChart1"/>
    <dgm:cxn modelId="{C86B25A3-6346-444E-BEB5-ACEAAEF316AF}" type="presParOf" srcId="{4EB16F1B-10B9-864E-AEF5-653CAFCAEC3F}" destId="{4CE91058-3A4E-AB49-A1D3-53832D8CCBEB}" srcOrd="1" destOrd="0" presId="urn:microsoft.com/office/officeart/2005/8/layout/orgChart1"/>
    <dgm:cxn modelId="{9C8011A8-B0A8-FB40-888E-E3A0812B15B6}" type="presParOf" srcId="{4CE91058-3A4E-AB49-A1D3-53832D8CCBEB}" destId="{F2AFB95C-6992-034E-B222-5A9A8F157B15}" srcOrd="0" destOrd="0" presId="urn:microsoft.com/office/officeart/2005/8/layout/orgChart1"/>
    <dgm:cxn modelId="{74B8E9A8-C895-F84B-8026-358CDBB433AE}" type="presParOf" srcId="{F2AFB95C-6992-034E-B222-5A9A8F157B15}" destId="{F246ED4B-8620-3D48-83A6-54F3EC4345CF}" srcOrd="0" destOrd="0" presId="urn:microsoft.com/office/officeart/2005/8/layout/orgChart1"/>
    <dgm:cxn modelId="{F13991DF-F84D-4B4A-AC23-A7D3390DB5DE}" type="presParOf" srcId="{F2AFB95C-6992-034E-B222-5A9A8F157B15}" destId="{791C40CD-4E23-9345-8B8C-E31E1F3200E9}" srcOrd="1" destOrd="0" presId="urn:microsoft.com/office/officeart/2005/8/layout/orgChart1"/>
    <dgm:cxn modelId="{BDBFBCAB-DC3D-2346-8E91-B5BC452508DB}" type="presParOf" srcId="{4CE91058-3A4E-AB49-A1D3-53832D8CCBEB}" destId="{F3A34C4D-DB3C-D042-B171-A87CF6DE2BF4}" srcOrd="1" destOrd="0" presId="urn:microsoft.com/office/officeart/2005/8/layout/orgChart1"/>
    <dgm:cxn modelId="{1F689A98-9D02-CF45-9AD8-B64B86D38743}" type="presParOf" srcId="{4CE91058-3A4E-AB49-A1D3-53832D8CCBEB}" destId="{F3398D41-9BF2-CB45-9D5F-5E3AFE0CE99E}" srcOrd="2" destOrd="0" presId="urn:microsoft.com/office/officeart/2005/8/layout/orgChart1"/>
    <dgm:cxn modelId="{EE69907E-8F11-6745-B33F-12A6E647CF55}" type="presParOf" srcId="{4EB16F1B-10B9-864E-AEF5-653CAFCAEC3F}" destId="{8922F528-A2D6-8143-A96D-5CB1319202A8}" srcOrd="2" destOrd="0" presId="urn:microsoft.com/office/officeart/2005/8/layout/orgChart1"/>
    <dgm:cxn modelId="{606DC6FC-430E-4147-8D7D-2A487D6FA023}" type="presParOf" srcId="{4EB16F1B-10B9-864E-AEF5-653CAFCAEC3F}" destId="{DE13B30E-10DB-2242-94E9-48B6E911942D}" srcOrd="3" destOrd="0" presId="urn:microsoft.com/office/officeart/2005/8/layout/orgChart1"/>
    <dgm:cxn modelId="{D0B1DDED-0541-9D4B-8844-4976183D54AB}" type="presParOf" srcId="{DE13B30E-10DB-2242-94E9-48B6E911942D}" destId="{AF1027E0-0A6D-0C49-8BC3-3AEBAB220DF5}" srcOrd="0" destOrd="0" presId="urn:microsoft.com/office/officeart/2005/8/layout/orgChart1"/>
    <dgm:cxn modelId="{7789AA49-48C5-5943-BA89-4AB2FB158C56}" type="presParOf" srcId="{AF1027E0-0A6D-0C49-8BC3-3AEBAB220DF5}" destId="{CA7011FA-B50E-3745-9F80-F25D295C3FBC}" srcOrd="0" destOrd="0" presId="urn:microsoft.com/office/officeart/2005/8/layout/orgChart1"/>
    <dgm:cxn modelId="{7C85FA79-5137-B24A-A163-37127B8C7441}" type="presParOf" srcId="{AF1027E0-0A6D-0C49-8BC3-3AEBAB220DF5}" destId="{B9F67963-BAC8-CF4E-8722-96668D5544D1}" srcOrd="1" destOrd="0" presId="urn:microsoft.com/office/officeart/2005/8/layout/orgChart1"/>
    <dgm:cxn modelId="{E8472925-73D9-AD46-9822-AFFD72A75FB2}" type="presParOf" srcId="{DE13B30E-10DB-2242-94E9-48B6E911942D}" destId="{61830476-9060-6443-8173-478E29CF68D1}" srcOrd="1" destOrd="0" presId="urn:microsoft.com/office/officeart/2005/8/layout/orgChart1"/>
    <dgm:cxn modelId="{CF7DFB44-ACF1-154E-BF2B-09F5DA7E554F}" type="presParOf" srcId="{61830476-9060-6443-8173-478E29CF68D1}" destId="{025121BD-93BA-B046-9DF4-A61319531114}" srcOrd="0" destOrd="0" presId="urn:microsoft.com/office/officeart/2005/8/layout/orgChart1"/>
    <dgm:cxn modelId="{3F7BBB6C-28CC-A744-845A-3B211E4493EF}" type="presParOf" srcId="{61830476-9060-6443-8173-478E29CF68D1}" destId="{7027C977-8471-744A-AAD6-D83650D4CBB6}" srcOrd="1" destOrd="0" presId="urn:microsoft.com/office/officeart/2005/8/layout/orgChart1"/>
    <dgm:cxn modelId="{340425CC-0E8F-EB42-ABFB-E0BB3836CB4C}" type="presParOf" srcId="{7027C977-8471-744A-AAD6-D83650D4CBB6}" destId="{D650DE94-DE4C-B141-A528-9B8904384876}" srcOrd="0" destOrd="0" presId="urn:microsoft.com/office/officeart/2005/8/layout/orgChart1"/>
    <dgm:cxn modelId="{E9BEF79E-4926-AD42-BC66-405CC46E73C8}" type="presParOf" srcId="{D650DE94-DE4C-B141-A528-9B8904384876}" destId="{1CD6D3D5-78AF-4544-A427-D8912F65FB7B}" srcOrd="0" destOrd="0" presId="urn:microsoft.com/office/officeart/2005/8/layout/orgChart1"/>
    <dgm:cxn modelId="{0DB691EC-43F1-8A40-BE98-487DDE18E311}" type="presParOf" srcId="{D650DE94-DE4C-B141-A528-9B8904384876}" destId="{A271E743-CDD5-A244-9653-7B4CB592F6AE}" srcOrd="1" destOrd="0" presId="urn:microsoft.com/office/officeart/2005/8/layout/orgChart1"/>
    <dgm:cxn modelId="{F9092112-3902-F64B-884D-DEEF8B857431}" type="presParOf" srcId="{7027C977-8471-744A-AAD6-D83650D4CBB6}" destId="{AE9B4F66-8B7F-FF40-A46A-C5FDA48D9E5C}" srcOrd="1" destOrd="0" presId="urn:microsoft.com/office/officeart/2005/8/layout/orgChart1"/>
    <dgm:cxn modelId="{ED59B820-0A89-D945-BD94-F048053E0009}" type="presParOf" srcId="{7027C977-8471-744A-AAD6-D83650D4CBB6}" destId="{019EEC06-33B5-2E49-B60A-5CE0AF16CF8D}" srcOrd="2" destOrd="0" presId="urn:microsoft.com/office/officeart/2005/8/layout/orgChart1"/>
    <dgm:cxn modelId="{0BC2B95E-1EA0-904C-9111-C813807FE569}" type="presParOf" srcId="{DE13B30E-10DB-2242-94E9-48B6E911942D}" destId="{8127103A-B75D-7741-9281-CA646A072485}" srcOrd="2" destOrd="0" presId="urn:microsoft.com/office/officeart/2005/8/layout/orgChart1"/>
    <dgm:cxn modelId="{4CB67E82-8DB6-9E41-9112-7A017C723931}" type="presParOf" srcId="{4EB16F1B-10B9-864E-AEF5-653CAFCAEC3F}" destId="{43C50EA0-1631-6642-A477-5897978C27B8}" srcOrd="4" destOrd="0" presId="urn:microsoft.com/office/officeart/2005/8/layout/orgChart1"/>
    <dgm:cxn modelId="{E87B5202-9E1F-1B40-B515-7AED393C7FA4}" type="presParOf" srcId="{4EB16F1B-10B9-864E-AEF5-653CAFCAEC3F}" destId="{73E5CFF4-C3B5-814F-A3BC-F56D0BAAD311}" srcOrd="5" destOrd="0" presId="urn:microsoft.com/office/officeart/2005/8/layout/orgChart1"/>
    <dgm:cxn modelId="{47FEF545-F637-1941-8089-5B80E8712CC2}" type="presParOf" srcId="{73E5CFF4-C3B5-814F-A3BC-F56D0BAAD311}" destId="{4D02E124-50B3-4744-B3E8-8D960828DA36}" srcOrd="0" destOrd="0" presId="urn:microsoft.com/office/officeart/2005/8/layout/orgChart1"/>
    <dgm:cxn modelId="{7178E00F-F00C-A549-8902-0642118567FE}" type="presParOf" srcId="{4D02E124-50B3-4744-B3E8-8D960828DA36}" destId="{AF042660-74D7-0641-9DE6-762508CA2A5E}" srcOrd="0" destOrd="0" presId="urn:microsoft.com/office/officeart/2005/8/layout/orgChart1"/>
    <dgm:cxn modelId="{55FB9C7A-A451-894C-9EA8-79B0E40C2A17}" type="presParOf" srcId="{4D02E124-50B3-4744-B3E8-8D960828DA36}" destId="{F0AA5DF1-033E-B44C-A346-25C46F408DD3}" srcOrd="1" destOrd="0" presId="urn:microsoft.com/office/officeart/2005/8/layout/orgChart1"/>
    <dgm:cxn modelId="{156CB2DE-D180-1B46-9815-D9C1FE4F2459}" type="presParOf" srcId="{73E5CFF4-C3B5-814F-A3BC-F56D0BAAD311}" destId="{67B2F6BE-CF09-F246-ADF1-8EBCDF55B9FC}" srcOrd="1" destOrd="0" presId="urn:microsoft.com/office/officeart/2005/8/layout/orgChart1"/>
    <dgm:cxn modelId="{EFC7BE7B-3679-2D40-8060-981AFC4F177F}" type="presParOf" srcId="{73E5CFF4-C3B5-814F-A3BC-F56D0BAAD311}" destId="{A2E3E83D-0D02-8647-8FD8-407616E81D83}" srcOrd="2" destOrd="0" presId="urn:microsoft.com/office/officeart/2005/8/layout/orgChart1"/>
    <dgm:cxn modelId="{4B959A3A-2B0B-014D-9E3A-31ED4E94A9D0}" type="presParOf" srcId="{4EB16F1B-10B9-864E-AEF5-653CAFCAEC3F}" destId="{D1D13E3A-0222-D944-9144-D4B39D25A10C}" srcOrd="6" destOrd="0" presId="urn:microsoft.com/office/officeart/2005/8/layout/orgChart1"/>
    <dgm:cxn modelId="{69E677F6-243B-C44F-99D5-1E0F229C88A2}" type="presParOf" srcId="{4EB16F1B-10B9-864E-AEF5-653CAFCAEC3F}" destId="{72801272-F1EE-644B-97F2-80B3A89D0814}" srcOrd="7" destOrd="0" presId="urn:microsoft.com/office/officeart/2005/8/layout/orgChart1"/>
    <dgm:cxn modelId="{B5321281-8103-EF45-8E54-C965BD8470D9}" type="presParOf" srcId="{72801272-F1EE-644B-97F2-80B3A89D0814}" destId="{1B05ECFC-D928-D840-8DB4-041E6FB2484E}" srcOrd="0" destOrd="0" presId="urn:microsoft.com/office/officeart/2005/8/layout/orgChart1"/>
    <dgm:cxn modelId="{D59E6F6D-7F79-6F4A-AE6E-690A3A40AD59}" type="presParOf" srcId="{1B05ECFC-D928-D840-8DB4-041E6FB2484E}" destId="{DC214B51-CE38-744A-900F-D460771F7BF1}" srcOrd="0" destOrd="0" presId="urn:microsoft.com/office/officeart/2005/8/layout/orgChart1"/>
    <dgm:cxn modelId="{7F8130B2-D97A-FB4E-B1D2-BC3F1DCE6DC9}" type="presParOf" srcId="{1B05ECFC-D928-D840-8DB4-041E6FB2484E}" destId="{B00B3B2B-0026-6040-BD08-688DDF8BBCDA}" srcOrd="1" destOrd="0" presId="urn:microsoft.com/office/officeart/2005/8/layout/orgChart1"/>
    <dgm:cxn modelId="{ACF5C22F-E00F-584F-A809-37EFDD61ACBE}" type="presParOf" srcId="{72801272-F1EE-644B-97F2-80B3A89D0814}" destId="{6A51CC2E-9F4C-034D-8F34-9AE6A32C37C7}" srcOrd="1" destOrd="0" presId="urn:microsoft.com/office/officeart/2005/8/layout/orgChart1"/>
    <dgm:cxn modelId="{94BA0C7F-3246-B946-A221-BE0BD1E4B7D7}" type="presParOf" srcId="{72801272-F1EE-644B-97F2-80B3A89D0814}" destId="{A3448A6D-01CC-CA4C-9AC9-B7E1C9905FF7}" srcOrd="2" destOrd="0" presId="urn:microsoft.com/office/officeart/2005/8/layout/orgChart1"/>
    <dgm:cxn modelId="{7B849EB8-1282-CA40-9D7A-2ED7504C0C19}" type="presParOf" srcId="{4EB16F1B-10B9-864E-AEF5-653CAFCAEC3F}" destId="{E8BC0A60-0B8B-204A-95CB-967A2702756B}" srcOrd="8" destOrd="0" presId="urn:microsoft.com/office/officeart/2005/8/layout/orgChart1"/>
    <dgm:cxn modelId="{78290F64-AA6A-B94C-A4CC-5A20E8795237}" type="presParOf" srcId="{4EB16F1B-10B9-864E-AEF5-653CAFCAEC3F}" destId="{4137118F-AA61-314B-91B7-B55BE4355C41}" srcOrd="9" destOrd="0" presId="urn:microsoft.com/office/officeart/2005/8/layout/orgChart1"/>
    <dgm:cxn modelId="{8B2CD710-7215-0140-A4F3-E99C0F8221EB}" type="presParOf" srcId="{4137118F-AA61-314B-91B7-B55BE4355C41}" destId="{7D8EDC4F-1514-6F42-9AFF-E29369531A89}" srcOrd="0" destOrd="0" presId="urn:microsoft.com/office/officeart/2005/8/layout/orgChart1"/>
    <dgm:cxn modelId="{1F63C03F-8504-CF4A-89B7-2E3920D4FC34}" type="presParOf" srcId="{7D8EDC4F-1514-6F42-9AFF-E29369531A89}" destId="{EFE332AF-62BE-D14D-B69E-01B1394422EB}" srcOrd="0" destOrd="0" presId="urn:microsoft.com/office/officeart/2005/8/layout/orgChart1"/>
    <dgm:cxn modelId="{17D12534-3053-C141-AD3D-8619034E856D}" type="presParOf" srcId="{7D8EDC4F-1514-6F42-9AFF-E29369531A89}" destId="{D6A3F9E4-E9CF-5D44-A347-5CDBD3BB3D5B}" srcOrd="1" destOrd="0" presId="urn:microsoft.com/office/officeart/2005/8/layout/orgChart1"/>
    <dgm:cxn modelId="{C5F9FDDA-B761-C749-A946-1E1A178CF903}" type="presParOf" srcId="{4137118F-AA61-314B-91B7-B55BE4355C41}" destId="{DE4BC667-F49A-0A4B-A3E3-717ADD43CEE9}" srcOrd="1" destOrd="0" presId="urn:microsoft.com/office/officeart/2005/8/layout/orgChart1"/>
    <dgm:cxn modelId="{A7688E26-6024-D844-9245-CC4BAE756B26}" type="presParOf" srcId="{4137118F-AA61-314B-91B7-B55BE4355C41}" destId="{EE2279FA-C8ED-4A42-A262-99E3DB387E38}" srcOrd="2" destOrd="0" presId="urn:microsoft.com/office/officeart/2005/8/layout/orgChart1"/>
    <dgm:cxn modelId="{A51C870A-7D89-D347-99AB-1744318FAB96}" type="presParOf" srcId="{B7C416A9-7599-7045-8BB2-7AB8D4E7B294}" destId="{0A83CD90-521F-D04D-AD32-881161F6E3F6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C0A60-0B8B-204A-95CB-967A2702756B}">
      <dsp:nvSpPr>
        <dsp:cNvPr id="0" name=""/>
        <dsp:cNvSpPr/>
      </dsp:nvSpPr>
      <dsp:spPr>
        <a:xfrm>
          <a:off x="5026991" y="1701410"/>
          <a:ext cx="4281074" cy="668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896"/>
              </a:lnTo>
              <a:lnTo>
                <a:pt x="4281074" y="338896"/>
              </a:lnTo>
              <a:lnTo>
                <a:pt x="4281074" y="6684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13E3A-0222-D944-9144-D4B39D25A10C}">
      <dsp:nvSpPr>
        <dsp:cNvPr id="0" name=""/>
        <dsp:cNvSpPr/>
      </dsp:nvSpPr>
      <dsp:spPr>
        <a:xfrm>
          <a:off x="5026991" y="1701410"/>
          <a:ext cx="2303754" cy="675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5723"/>
              </a:lnTo>
              <a:lnTo>
                <a:pt x="2303754" y="345723"/>
              </a:lnTo>
              <a:lnTo>
                <a:pt x="2303754" y="6752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50EA0-1631-6642-A477-5897978C27B8}">
      <dsp:nvSpPr>
        <dsp:cNvPr id="0" name=""/>
        <dsp:cNvSpPr/>
      </dsp:nvSpPr>
      <dsp:spPr>
        <a:xfrm>
          <a:off x="4981271" y="1701410"/>
          <a:ext cx="91440" cy="6591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574"/>
              </a:lnTo>
              <a:lnTo>
                <a:pt x="97164" y="329574"/>
              </a:lnTo>
              <a:lnTo>
                <a:pt x="97164" y="6591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121BD-93BA-B046-9DF4-A61319531114}">
      <dsp:nvSpPr>
        <dsp:cNvPr id="0" name=""/>
        <dsp:cNvSpPr/>
      </dsp:nvSpPr>
      <dsp:spPr>
        <a:xfrm>
          <a:off x="2290339" y="3508277"/>
          <a:ext cx="427522" cy="1141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1464"/>
              </a:lnTo>
              <a:lnTo>
                <a:pt x="427522" y="11414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2F528-A2D6-8143-A96D-5CB1319202A8}">
      <dsp:nvSpPr>
        <dsp:cNvPr id="0" name=""/>
        <dsp:cNvSpPr/>
      </dsp:nvSpPr>
      <dsp:spPr>
        <a:xfrm>
          <a:off x="2873867" y="1701410"/>
          <a:ext cx="2153123" cy="659148"/>
        </a:xfrm>
        <a:custGeom>
          <a:avLst/>
          <a:gdLst/>
          <a:ahLst/>
          <a:cxnLst/>
          <a:rect l="0" t="0" r="0" b="0"/>
          <a:pathLst>
            <a:path>
              <a:moveTo>
                <a:pt x="2153123" y="0"/>
              </a:moveTo>
              <a:lnTo>
                <a:pt x="2153123" y="329574"/>
              </a:lnTo>
              <a:lnTo>
                <a:pt x="0" y="329574"/>
              </a:lnTo>
              <a:lnTo>
                <a:pt x="0" y="6591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D3D19-9695-5C43-A9C3-A5FE9A7582E3}">
      <dsp:nvSpPr>
        <dsp:cNvPr id="0" name=""/>
        <dsp:cNvSpPr/>
      </dsp:nvSpPr>
      <dsp:spPr>
        <a:xfrm>
          <a:off x="768045" y="1701410"/>
          <a:ext cx="4258945" cy="659148"/>
        </a:xfrm>
        <a:custGeom>
          <a:avLst/>
          <a:gdLst/>
          <a:ahLst/>
          <a:cxnLst/>
          <a:rect l="0" t="0" r="0" b="0"/>
          <a:pathLst>
            <a:path>
              <a:moveTo>
                <a:pt x="4258945" y="0"/>
              </a:moveTo>
              <a:lnTo>
                <a:pt x="4258945" y="329574"/>
              </a:lnTo>
              <a:lnTo>
                <a:pt x="0" y="329574"/>
              </a:lnTo>
              <a:lnTo>
                <a:pt x="0" y="6591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2B95A-F86E-8F44-B0D4-C0A1A64932A0}">
      <dsp:nvSpPr>
        <dsp:cNvPr id="0" name=""/>
        <dsp:cNvSpPr/>
      </dsp:nvSpPr>
      <dsp:spPr>
        <a:xfrm>
          <a:off x="4231321" y="479490"/>
          <a:ext cx="1591340" cy="12219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E&amp;AP-Reporting-Lead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Geeta</a:t>
          </a:r>
        </a:p>
      </dsp:txBody>
      <dsp:txXfrm>
        <a:off x="4231321" y="479490"/>
        <a:ext cx="1591340" cy="1221919"/>
      </dsp:txXfrm>
    </dsp:sp>
    <dsp:sp modelId="{F246ED4B-8620-3D48-83A6-54F3EC4345CF}">
      <dsp:nvSpPr>
        <dsp:cNvPr id="0" name=""/>
        <dsp:cNvSpPr/>
      </dsp:nvSpPr>
      <dsp:spPr>
        <a:xfrm>
          <a:off x="1126" y="2360558"/>
          <a:ext cx="1533838" cy="12149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GRCT-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Chris/Sue+E&amp;AP1</a:t>
          </a:r>
        </a:p>
      </dsp:txBody>
      <dsp:txXfrm>
        <a:off x="1126" y="2360558"/>
        <a:ext cx="1533838" cy="1214967"/>
      </dsp:txXfrm>
    </dsp:sp>
    <dsp:sp modelId="{CA7011FA-B50E-3745-9F80-F25D295C3FBC}">
      <dsp:nvSpPr>
        <dsp:cNvPr id="0" name=""/>
        <dsp:cNvSpPr/>
      </dsp:nvSpPr>
      <dsp:spPr>
        <a:xfrm>
          <a:off x="2144457" y="2360558"/>
          <a:ext cx="1458820" cy="11477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Reporting Backend Architect –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Jaya</a:t>
          </a:r>
        </a:p>
      </dsp:txBody>
      <dsp:txXfrm>
        <a:off x="2144457" y="2360558"/>
        <a:ext cx="1458820" cy="1147718"/>
      </dsp:txXfrm>
    </dsp:sp>
    <dsp:sp modelId="{1CD6D3D5-78AF-4544-A427-D8912F65FB7B}">
      <dsp:nvSpPr>
        <dsp:cNvPr id="0" name=""/>
        <dsp:cNvSpPr/>
      </dsp:nvSpPr>
      <dsp:spPr>
        <a:xfrm>
          <a:off x="2717861" y="4147541"/>
          <a:ext cx="1224007" cy="1004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E&amp;AP4 + Shikhar (Voluntary)</a:t>
          </a:r>
        </a:p>
      </dsp:txBody>
      <dsp:txXfrm>
        <a:off x="2717861" y="4147541"/>
        <a:ext cx="1224007" cy="1004400"/>
      </dsp:txXfrm>
    </dsp:sp>
    <dsp:sp modelId="{AF042660-74D7-0641-9DE6-762508CA2A5E}">
      <dsp:nvSpPr>
        <dsp:cNvPr id="0" name=""/>
        <dsp:cNvSpPr/>
      </dsp:nvSpPr>
      <dsp:spPr>
        <a:xfrm>
          <a:off x="4312082" y="2360558"/>
          <a:ext cx="1532708" cy="117016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Genesis-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Nag+E&amp;AP2</a:t>
          </a:r>
        </a:p>
      </dsp:txBody>
      <dsp:txXfrm>
        <a:off x="4312082" y="2360558"/>
        <a:ext cx="1532708" cy="1170160"/>
      </dsp:txXfrm>
    </dsp:sp>
    <dsp:sp modelId="{DC214B51-CE38-744A-900F-D460771F7BF1}">
      <dsp:nvSpPr>
        <dsp:cNvPr id="0" name=""/>
        <dsp:cNvSpPr/>
      </dsp:nvSpPr>
      <dsp:spPr>
        <a:xfrm>
          <a:off x="6608303" y="2376707"/>
          <a:ext cx="1444884" cy="12132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Finance-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Sekhar+E&amp;AP3</a:t>
          </a:r>
        </a:p>
      </dsp:txBody>
      <dsp:txXfrm>
        <a:off x="6608303" y="2376707"/>
        <a:ext cx="1444884" cy="1213240"/>
      </dsp:txXfrm>
    </dsp:sp>
    <dsp:sp modelId="{EFE332AF-62BE-D14D-B69E-01B1394422EB}">
      <dsp:nvSpPr>
        <dsp:cNvPr id="0" name=""/>
        <dsp:cNvSpPr/>
      </dsp:nvSpPr>
      <dsp:spPr>
        <a:xfrm>
          <a:off x="8585623" y="2369880"/>
          <a:ext cx="1444884" cy="1135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GLRS-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Sreepal + E&amp;AP3</a:t>
          </a:r>
        </a:p>
      </dsp:txBody>
      <dsp:txXfrm>
        <a:off x="8585623" y="2369880"/>
        <a:ext cx="1444884" cy="1135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0DC18-E49B-4A28-B181-74277A61FAE3}" type="datetimeFigureOut">
              <a:rPr lang="en-IN" smtClean="0"/>
              <a:t>27/11/22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535A-5C99-4095-8305-2992CF45F9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72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B909-0642-4660-9853-5BABF5638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49B2E-4BDA-4BA1-A9E7-98E0B002C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6812F-9CB5-4BC4-B51C-CEB1D8B1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6A1E2-A77E-457B-9CF4-0856EBE144E6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69CE-6EA3-449D-A54C-2FC94B84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66144-EF38-4F0B-8E9B-9530B2B0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54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EA9-BC4B-4938-B6A9-23C06366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AF40D-F407-4012-B5F0-157438E42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B7B1-193D-43D7-B175-8CAE85C0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3FFC-F5BF-4061-AE9F-618AC79775A0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5F8C-6AB9-4FF1-A1F6-9592EBE6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B1C1-5770-4AD1-98A2-7CE0CF0A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06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5F5DB-4248-4B0A-8FA9-47367596F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03512-D617-464F-995B-5F056240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81B31-EA82-4C0F-B9E3-AD959D57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E13-2B82-4FEC-9EC9-E9529674098F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0D40B-E2D1-408B-AF0E-C4A344AD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F5A6-3D56-4A9A-AAE2-86E4A94D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83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80AC-12C5-48B3-B470-94129A66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A26D-8849-4C00-893F-72AB6912B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8E49D-4A16-4B54-BE7C-8CD1EDD9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3E350-7921-45AB-8F97-E605E3E9C592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9BE7-EF31-46C7-9BDD-FC63BFC8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F9A4-A47D-43C0-B2AC-D64C2D45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70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D4B-AD8D-47F6-B17B-24138E9D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292C-EA3A-4504-9B48-085757AE9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66352-9F02-4562-BE86-9F9FA5E2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A1ED-A972-4F3D-BB4E-AF24DCF184F0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7BBAE-923C-410E-9609-0C5DEB3D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412A-C6DD-4B77-91D3-B4606254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72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C55-16B0-4F3A-B061-8F5BF09A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0C8C2-5225-456A-B017-99EE1765E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64BFA-72F6-42DB-B55B-E8600A09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3EF23-5AD0-4CFE-BD9D-74EA2CC7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0C1A-08FE-43A8-8CDC-11816C4B912B}" type="datetime1">
              <a:rPr lang="en-IN" smtClean="0"/>
              <a:t>27/11/22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0B958-B967-4C89-8480-19F6BE4A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74CD7-23B1-42D6-A1EF-D9FFD32C8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27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B26D-6031-4ED5-9455-01B24646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3C43C-EC3F-44E5-B1BD-18118B572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87B92-3EEF-4414-AD38-867198A05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D50F8-8AD3-4847-AF28-B70A1203C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53D6D2-70C5-4D4A-932A-AFE8DF8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67549-5A91-489C-B368-85BF2674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4CF-B8C3-465D-96DD-B18F5520D3F4}" type="datetime1">
              <a:rPr lang="en-IN" smtClean="0"/>
              <a:t>27/11/22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9F3BE-5226-4BA5-9426-52541D49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DC4ED-0800-4C76-B322-8D2D8CA4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36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7734-6E05-4F2B-B12C-D1FE9B53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28EDA-4962-4C49-A23B-CB8DD1CE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31F4-BD17-44B8-AB02-DEE302DA05D9}" type="datetime1">
              <a:rPr lang="en-IN" smtClean="0"/>
              <a:t>27/11/22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68083-9FE7-443A-9B7A-27CB62A9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99CC2-F9B8-4F34-B4E9-782BCFE6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18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96C7A-5867-494C-A269-6476C3AF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4D5E-0F67-4F45-A2A1-D0B6FDC46166}" type="datetime1">
              <a:rPr lang="en-IN" smtClean="0"/>
              <a:t>27/11/22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1436E-481B-43C7-B4B6-DD45819D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CED06-69F0-4B3C-A18D-7A8026F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24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9620-8C4C-45E4-99DD-621CA942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D2F5A-89F5-4CC0-BFC0-B4335540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C1463-DE86-465F-8D26-045F06D6F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9D757-9045-463F-B1C0-D19D8F31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1687-1570-4B7B-A77A-62C5D68D9A4B}" type="datetime1">
              <a:rPr lang="en-IN" smtClean="0"/>
              <a:t>27/11/22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F8F9B-3ADA-4B5F-A968-4D0BBC85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0685-1BC9-419B-8F96-4E8C7DB8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4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FD00-FC59-4B3B-B3CB-02426ABE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E322B-4F15-4EB0-9673-0C1D93179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F35D0-8FB4-43C6-8E23-04DAFEADD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A1C6C-F5F9-45E4-A2BD-D2759D92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630-987B-4926-B1F7-61681186836C}" type="datetime1">
              <a:rPr lang="en-IN" smtClean="0"/>
              <a:t>27/11/22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71A3-96E5-4E41-92DA-397CFBCA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BAA93-A9B2-4691-8D10-B6E095DD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84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2F13D-51DA-4C1F-9A2A-469577F9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18883-22BF-48B1-B8EF-799DA85BF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A0E6-CFD3-439D-99B8-09C8DD6F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5EF52-2A41-49ED-8C9B-7CA83B7FBD33}" type="datetime1">
              <a:rPr lang="en-IN" smtClean="0"/>
              <a:t>27/11/22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2B664-EBD6-4A92-8ADB-90ADB3644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E9675-3581-4E43-8206-4D765CEFA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50878-7512-4562-8AAD-01A02FC3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5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15B6A3D-5658-5F31-2E5E-835D0C3F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388"/>
            <a:ext cx="1219200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1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1886718-F7B9-B315-8A94-9C4BD041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0"/>
            <a:ext cx="10518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2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1BA0642-E1E3-E692-BD28-994D4759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0"/>
            <a:ext cx="6775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78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809390D-5F84-63E5-3506-DF7D4AEA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0738"/>
            <a:ext cx="12192000" cy="52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7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58E0D39-B9F6-E82B-9AEB-540EAA68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5"/>
            <a:ext cx="12192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0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2A7D4AE-8DF1-8DB3-66F4-4AA64683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850"/>
            <a:ext cx="12192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2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3C40EC0-90E3-932F-E086-5B9A8A7B0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063"/>
            <a:ext cx="12192000" cy="53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3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F0FF8AC-53FD-4097-BFCE-195C24DE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0"/>
            <a:ext cx="1148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5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47C59F3-AC8A-147B-0270-C445F5758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"/>
            <a:ext cx="12192000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16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9187FB4-88D9-9840-0E30-53AD1274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700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57CEA94-FA98-4E9C-EEF8-5BBB3276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5738"/>
            <a:ext cx="12192000" cy="39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2FA563-73ED-2B8A-CA53-025B642E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175"/>
            <a:ext cx="12192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5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BBE3705-A915-A74C-4EBC-8BD296A3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1219200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3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CCA06B59-CA25-90CE-CB49-86D7FA9E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575"/>
            <a:ext cx="12192000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3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0B0DD8B-D3B0-1D39-3030-2BCA653B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12192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38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5CAC9701-53EE-6B66-3188-9EE4FC7B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0"/>
            <a:ext cx="10960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34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567E32A2-0903-F59A-A540-F2E4AC8F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0"/>
            <a:ext cx="121920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57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D67787B9-0695-9C36-9CD9-DC44E85B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700"/>
            <a:ext cx="12192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2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A7EBAF4-A366-D517-7CCF-ADD25755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0"/>
            <a:ext cx="7754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7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A403A0-EFAE-4BD3-C619-E33195B6D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194614"/>
              </p:ext>
            </p:extLst>
          </p:nvPr>
        </p:nvGraphicFramePr>
        <p:xfrm>
          <a:off x="2031999" y="719666"/>
          <a:ext cx="10053983" cy="565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58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1CCD92-FAA0-95B1-7055-E5C82DF4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0325"/>
            <a:ext cx="12192000" cy="41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7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F80623-C000-3E74-519B-D2DC5716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8343"/>
            <a:ext cx="12192000" cy="68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0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C261787-9CD1-CE11-9E36-1B012A5E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121920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1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BF727D7-DF94-B134-2138-70C34E6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87450"/>
            <a:ext cx="101600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12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E5E9258-F2A4-7175-F647-3DC31B69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00150"/>
            <a:ext cx="10160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3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FBE0007-4A84-5AF7-8E69-8CD505E4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68"/>
            <a:ext cx="12192000" cy="639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1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547753F-701B-FE13-6ECF-E45E10C7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965200"/>
            <a:ext cx="98044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51926</TotalTime>
  <Words>43</Words>
  <Application>Microsoft Macintosh PowerPoint</Application>
  <PresentationFormat>Widescreen</PresentationFormat>
  <Paragraphs>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Bahnschrift</vt:lpstr>
      <vt:lpstr>Bahnschrift SemiLight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Kumar h</dc:creator>
  <cp:lastModifiedBy>Milind Desai</cp:lastModifiedBy>
  <cp:revision>247</cp:revision>
  <dcterms:created xsi:type="dcterms:W3CDTF">2021-05-04T05:58:38Z</dcterms:created>
  <dcterms:modified xsi:type="dcterms:W3CDTF">2022-12-16T08:25:57Z</dcterms:modified>
</cp:coreProperties>
</file>